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7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8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5C8F-2BEC-CD40-BEF3-B6363044B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6E9C5-9EED-FF4C-9734-DE2665F8CB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E71D0-84DE-7142-AFEC-C8C1CA03B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88B4C-E135-B44F-A860-5C2EE4A17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BCBF1-DAA3-7247-82B9-E641D0A5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81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F7827-08D1-5348-9CD2-06668AA0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AB2B3-50C4-F543-B4B6-342EF4AE43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AC6E2-8BFE-E545-92F3-37542A122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B51FB-85BD-CC45-8192-DC4AE969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821B2-BA73-6A41-BE29-983A7BDE7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78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37B040-D4B9-8647-9BA3-56FFA5487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5DD2D-F6D9-524F-98E3-ACF4DB4B7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127BB-58F9-9B40-90CA-D4A2678F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961BB-EBA4-0743-B37F-F541AD3BA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08566-3796-4E4D-8C38-2B74964E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2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CCFA3-2628-A649-A826-3683F27E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6EC1B-C48F-4C44-9DF0-EDC7D3271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32376-EF2C-7242-9AE4-089DF9474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ED844-EDF6-344A-A4B5-02F8EE35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5A60-0F8F-344F-883A-09214A63D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9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CCDC-D56A-E84F-8D87-D2AAF76DD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50E0C-91A0-1D4F-87F8-BBC72D5FAA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93F86-A6AD-9D42-8276-D6AF47F8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4D6CA-7CF7-B44E-9DBD-1BB74A86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9339E-B174-BE4A-957D-46CAD6E24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6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15A1-66ED-344B-8707-C0EAFC1D2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161C-4AC9-4D46-9DB2-AA2FD8A39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F40A7-C3B1-6C43-8B80-CB8163BD2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556A6F-827D-D34C-A544-223180AC3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7358D-4B52-BE46-8223-90484783B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778DA-37CB-FE44-B358-FC13F170B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20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DF7E-9938-1243-881D-E944CB512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A5816-793B-F446-A1E8-7D1F17F0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044C4-7B05-CF41-83DD-DBC6DB0AB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30BF60-499A-754D-B31E-87BF4DE687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95B71F-3655-0441-A7EB-26E2E7367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0D45E4-5577-3349-9359-C63DCC7C2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A3D736-D84E-2047-9FF3-8A264510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C42EF9-9E33-F54C-BAF2-CC14869F9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3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B760-116E-0E49-9581-1EFAC03F1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C1AF9F-8EF3-C346-A09C-473D8F3DA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EA5138-5702-8245-9B7F-86E8995FF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FB413-FE9A-224D-B30A-676AA12A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06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6166D3-2A20-3246-B8F0-A988DE7F0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4A0044-3856-454D-AC28-C0461DED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A6015-4458-9845-AB66-2311FECF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5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2E62-41C9-DB4A-9261-853763C24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02C39-FD9A-3F43-9CDB-21C4E5DD6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ADB5A-B5D4-BE4F-BF75-51D87BE83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8197C-B5FE-624F-A70F-42BBD11E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9BE42-76EF-A742-A229-D1C986F1D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AD8F2-5FFB-BC40-8738-B23737CA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70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361E-4B26-0549-ACBF-B2C561DE8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8ABAD0-CAAB-4344-8ECF-BF0C84DA5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7DAB32-0F99-C64F-AA15-888B39B2D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A72E6-79CD-F944-BF17-A77DB278E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9A96B-47F8-CD41-BE0F-A3C553132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F6846-AC86-304C-B29E-81438680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13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804B3-7BD1-E942-A728-D257856B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3FC2E-83A9-244F-91AA-C8151B92C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F4334-754C-454D-AADE-7E9F24C9CF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60E4F-3C83-1E46-A8DF-CC0C9CF37F5B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C740E-3865-C348-B040-F8C2FD104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B549A-EC7A-8E4C-8ACC-8DB98022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83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412376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800" b="1" dirty="0">
                <a:solidFill>
                  <a:srgbClr val="FF0000"/>
                </a:solidFill>
              </a:rPr>
              <a:t> suite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F1A241-27DC-FF43-A31A-757D0D108611}"/>
              </a:ext>
            </a:extLst>
          </p:cNvPr>
          <p:cNvSpPr/>
          <p:nvPr/>
        </p:nvSpPr>
        <p:spPr>
          <a:xfrm>
            <a:off x="6450108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b="1" dirty="0">
                <a:solidFill>
                  <a:schemeClr val="accent1">
                    <a:lumMod val="75000"/>
                  </a:schemeClr>
                </a:solidFill>
              </a:rPr>
              <a:t>SIMBA suite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41238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177501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313765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450028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F5FBC3-214F-294E-ACE8-0678FF7F3BA1}"/>
              </a:ext>
            </a:extLst>
          </p:cNvPr>
          <p:cNvSpPr/>
          <p:nvPr/>
        </p:nvSpPr>
        <p:spPr>
          <a:xfrm>
            <a:off x="647252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LH set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E979B4-2B4C-3548-900B-212184E5FFA8}"/>
              </a:ext>
            </a:extLst>
          </p:cNvPr>
          <p:cNvSpPr/>
          <p:nvPr/>
        </p:nvSpPr>
        <p:spPr>
          <a:xfrm>
            <a:off x="783515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1P set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0D09C8-36DC-0D46-854D-120F0C8FD838}"/>
              </a:ext>
            </a:extLst>
          </p:cNvPr>
          <p:cNvSpPr/>
          <p:nvPr/>
        </p:nvSpPr>
        <p:spPr>
          <a:xfrm>
            <a:off x="919779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CV set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32F8AC-3A0F-9E48-A3EB-08C97F3584F0}"/>
              </a:ext>
            </a:extLst>
          </p:cNvPr>
          <p:cNvSpPr/>
          <p:nvPr/>
        </p:nvSpPr>
        <p:spPr>
          <a:xfrm>
            <a:off x="1056042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412376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1775011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3137648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4500283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169FCC-F50D-C348-A110-3AF5B2F50656}"/>
              </a:ext>
            </a:extLst>
          </p:cNvPr>
          <p:cNvSpPr txBox="1"/>
          <p:nvPr/>
        </p:nvSpPr>
        <p:spPr>
          <a:xfrm>
            <a:off x="6472512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2850B9-05C9-4C40-9C6F-C42ACF434F3F}"/>
              </a:ext>
            </a:extLst>
          </p:cNvPr>
          <p:cNvSpPr txBox="1"/>
          <p:nvPr/>
        </p:nvSpPr>
        <p:spPr>
          <a:xfrm>
            <a:off x="7835147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545299-432E-0643-9A7B-EF80933E6CF7}"/>
              </a:ext>
            </a:extLst>
          </p:cNvPr>
          <p:cNvSpPr txBox="1"/>
          <p:nvPr/>
        </p:nvSpPr>
        <p:spPr>
          <a:xfrm>
            <a:off x="9197784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519FDB-DFED-394E-9DB0-B261F53313D3}"/>
              </a:ext>
            </a:extLst>
          </p:cNvPr>
          <p:cNvSpPr txBox="1"/>
          <p:nvPr/>
        </p:nvSpPr>
        <p:spPr>
          <a:xfrm>
            <a:off x="10560419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4179833" y="91928"/>
            <a:ext cx="813470" cy="3018865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95F2FDF1-45DE-7B45-AE0B-0E225A84957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198698" y="91926"/>
            <a:ext cx="813470" cy="3018867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5400000">
            <a:off x="1641663" y="2166179"/>
            <a:ext cx="815791" cy="2055154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2322981" y="2847497"/>
            <a:ext cx="815791" cy="69251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3005458" y="2857538"/>
            <a:ext cx="813470" cy="67011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3686775" y="2176220"/>
            <a:ext cx="813470" cy="203275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A78B1E5D-DD2A-0D4F-A349-20BD0EFDAD59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 rot="16200000" flipH="1">
            <a:off x="9054394" y="2846334"/>
            <a:ext cx="813470" cy="692524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B322BE93-737A-194D-A819-3A3F9B834A81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rot="16200000" flipH="1">
            <a:off x="9735711" y="2165016"/>
            <a:ext cx="813470" cy="205515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47163850-F6F4-F449-A19F-E6ADBFE09EC6}"/>
              </a:ext>
            </a:extLst>
          </p:cNvPr>
          <p:cNvCxnSpPr>
            <a:cxnSpLocks/>
            <a:stCxn id="6" idx="2"/>
            <a:endCxn id="19" idx="0"/>
          </p:cNvCxnSpPr>
          <p:nvPr/>
        </p:nvCxnSpPr>
        <p:spPr>
          <a:xfrm rot="5400000">
            <a:off x="8371917" y="2858701"/>
            <a:ext cx="815791" cy="67011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1C2D9147-FA47-DE47-AE25-588C715CA939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 rot="5400000">
            <a:off x="7690599" y="2177383"/>
            <a:ext cx="815791" cy="203274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2,184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2,049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4,233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2365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D86DFF-E352-C83E-DA0D-4DEFE349F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D63EC57-2BC1-7633-F9A4-83A181EDA596}"/>
              </a:ext>
            </a:extLst>
          </p:cNvPr>
          <p:cNvSpPr/>
          <p:nvPr/>
        </p:nvSpPr>
        <p:spPr>
          <a:xfrm>
            <a:off x="3809999" y="416858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E6FC46-0310-7651-2AF4-9E408B66A7F2}"/>
              </a:ext>
            </a:extLst>
          </p:cNvPr>
          <p:cNvSpPr/>
          <p:nvPr/>
        </p:nvSpPr>
        <p:spPr>
          <a:xfrm>
            <a:off x="5213130" y="1997641"/>
            <a:ext cx="1765739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000" dirty="0">
                <a:solidFill>
                  <a:srgbClr val="FF0000"/>
                </a:solidFill>
              </a:rPr>
              <a:t> Suite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2C691D81-BBF3-D795-EDF8-66D7A46055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549077"/>
              </p:ext>
            </p:extLst>
          </p:nvPr>
        </p:nvGraphicFramePr>
        <p:xfrm>
          <a:off x="8726383" y="1644844"/>
          <a:ext cx="3012968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6484">
                  <a:extLst>
                    <a:ext uri="{9D8B030D-6E8A-4147-A177-3AD203B41FA5}">
                      <a16:colId xmlns:a16="http://schemas.microsoft.com/office/drawing/2014/main" val="3543720773"/>
                    </a:ext>
                  </a:extLst>
                </a:gridCol>
                <a:gridCol w="1506484">
                  <a:extLst>
                    <a:ext uri="{9D8B030D-6E8A-4147-A177-3AD203B41FA5}">
                      <a16:colId xmlns:a16="http://schemas.microsoft.com/office/drawing/2014/main" val="37193072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IllustrisTNG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SWIFT-EAGLE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4227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SIMBA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Ramses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2562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Astrid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Enzo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575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Magneticum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077933"/>
                  </a:ext>
                </a:extLst>
              </a:tr>
            </a:tbl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8111A6E-C88B-9B89-2A3C-314BDA98626C}"/>
              </a:ext>
            </a:extLst>
          </p:cNvPr>
          <p:cNvCxnSpPr>
            <a:cxnSpLocks/>
          </p:cNvCxnSpPr>
          <p:nvPr/>
        </p:nvCxnSpPr>
        <p:spPr>
          <a:xfrm flipV="1">
            <a:off x="6978869" y="1644844"/>
            <a:ext cx="1747513" cy="352796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3AC57FCF-822C-601F-B5D5-21C943BADB12}"/>
              </a:ext>
            </a:extLst>
          </p:cNvPr>
          <p:cNvSpPr/>
          <p:nvPr/>
        </p:nvSpPr>
        <p:spPr>
          <a:xfrm>
            <a:off x="3535591" y="395728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LH set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BB205D5-986B-3DC2-781E-793E9867857A}"/>
              </a:ext>
            </a:extLst>
          </p:cNvPr>
          <p:cNvSpPr/>
          <p:nvPr/>
        </p:nvSpPr>
        <p:spPr>
          <a:xfrm>
            <a:off x="4898226" y="395728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1P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2BBADD-3CD7-EC7C-346B-F257B90DDAAD}"/>
              </a:ext>
            </a:extLst>
          </p:cNvPr>
          <p:cNvSpPr/>
          <p:nvPr/>
        </p:nvSpPr>
        <p:spPr>
          <a:xfrm>
            <a:off x="6260861" y="3954960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CV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652FBBE-2E0B-9DA1-69D6-102A288BD90F}"/>
              </a:ext>
            </a:extLst>
          </p:cNvPr>
          <p:cNvSpPr/>
          <p:nvPr/>
        </p:nvSpPr>
        <p:spPr>
          <a:xfrm>
            <a:off x="7623496" y="3954960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EX set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55F49D-C6B1-8698-7251-3B1E0455E3AF}"/>
              </a:ext>
            </a:extLst>
          </p:cNvPr>
          <p:cNvSpPr txBox="1"/>
          <p:nvPr/>
        </p:nvSpPr>
        <p:spPr>
          <a:xfrm>
            <a:off x="3535586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653E7F-42AD-8FAA-2ABB-5E3FFFBDB75D}"/>
              </a:ext>
            </a:extLst>
          </p:cNvPr>
          <p:cNvSpPr txBox="1"/>
          <p:nvPr/>
        </p:nvSpPr>
        <p:spPr>
          <a:xfrm>
            <a:off x="4898221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90317D-C7F3-91E6-E6AC-AAF4B5E9F971}"/>
              </a:ext>
            </a:extLst>
          </p:cNvPr>
          <p:cNvSpPr txBox="1"/>
          <p:nvPr/>
        </p:nvSpPr>
        <p:spPr>
          <a:xfrm>
            <a:off x="6260858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342CB4-9E0E-8BD8-A176-168F022FD700}"/>
              </a:ext>
            </a:extLst>
          </p:cNvPr>
          <p:cNvSpPr txBox="1"/>
          <p:nvPr/>
        </p:nvSpPr>
        <p:spPr>
          <a:xfrm>
            <a:off x="7623493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A34C212-F5A5-CDCB-8630-074E59035757}"/>
              </a:ext>
            </a:extLst>
          </p:cNvPr>
          <p:cNvSpPr/>
          <p:nvPr/>
        </p:nvSpPr>
        <p:spPr>
          <a:xfrm>
            <a:off x="8986128" y="3954960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BE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7A5E3D-A3C2-13F1-0A84-96B5F4355CF2}"/>
              </a:ext>
            </a:extLst>
          </p:cNvPr>
          <p:cNvSpPr txBox="1"/>
          <p:nvPr/>
        </p:nvSpPr>
        <p:spPr>
          <a:xfrm>
            <a:off x="8986125" y="4751424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BB2C4A1-6CF1-F37C-1FE0-5DBF3948B7B6}"/>
              </a:ext>
            </a:extLst>
          </p:cNvPr>
          <p:cNvSpPr/>
          <p:nvPr/>
        </p:nvSpPr>
        <p:spPr>
          <a:xfrm>
            <a:off x="2172949" y="395728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1"/>
                </a:solidFill>
              </a:rPr>
              <a:t>SB set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E17D87-E76C-839A-64C2-A622C51CFA62}"/>
                  </a:ext>
                </a:extLst>
              </p:cNvPr>
              <p:cNvSpPr txBox="1"/>
              <p:nvPr/>
            </p:nvSpPr>
            <p:spPr>
              <a:xfrm>
                <a:off x="2065370" y="4751424"/>
                <a:ext cx="143435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≥ </m:t>
                    </m:r>
                  </m:oMath>
                </a14:m>
                <a:r>
                  <a:rPr lang="en-US" b="1" dirty="0"/>
                  <a:t>1,024 sims</a:t>
                </a:r>
              </a:p>
            </p:txBody>
          </p:sp>
        </mc:Choice>
        <mc:Fallback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E17D87-E76C-839A-64C2-A622C51CFA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65370" y="4751424"/>
                <a:ext cx="1434358" cy="369332"/>
              </a:xfrm>
              <a:prstGeom prst="rect">
                <a:avLst/>
              </a:prstGeom>
              <a:blipFill>
                <a:blip r:embed="rId3"/>
                <a:stretch>
                  <a:fillRect t="-3226" r="-2632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4025712A-9ACB-8E19-91E8-77DAB17D9C08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rot="16200000" flipH="1">
            <a:off x="5694491" y="1596131"/>
            <a:ext cx="803017" cy="1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7CDDFF1-DE0A-2EBE-416C-7D6FAEBD73A7}"/>
              </a:ext>
            </a:extLst>
          </p:cNvPr>
          <p:cNvCxnSpPr>
            <a:cxnSpLocks/>
          </p:cNvCxnSpPr>
          <p:nvPr/>
        </p:nvCxnSpPr>
        <p:spPr>
          <a:xfrm>
            <a:off x="6978868" y="2775407"/>
            <a:ext cx="1747514" cy="352795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0976ADB8-08A3-31D2-1688-5F94E252D9B1}"/>
              </a:ext>
            </a:extLst>
          </p:cNvPr>
          <p:cNvCxnSpPr>
            <a:cxnSpLocks/>
            <a:stCxn id="6" idx="2"/>
            <a:endCxn id="23" idx="0"/>
          </p:cNvCxnSpPr>
          <p:nvPr/>
        </p:nvCxnSpPr>
        <p:spPr>
          <a:xfrm rot="5400000">
            <a:off x="3848338" y="1709619"/>
            <a:ext cx="1181874" cy="3313451"/>
          </a:xfrm>
          <a:prstGeom prst="bentConnector3">
            <a:avLst>
              <a:gd name="adj1" fmla="val 68086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34EF6F50-84DD-5275-7CF1-9B7F6BC54965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>
          <a:xfrm rot="5400000">
            <a:off x="4529659" y="2390940"/>
            <a:ext cx="1181874" cy="1950809"/>
          </a:xfrm>
          <a:prstGeom prst="bentConnector3">
            <a:avLst>
              <a:gd name="adj1" fmla="val 67785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36667FD6-04DC-8E26-DE5E-CE44166F46F6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 rot="5400000">
            <a:off x="5210976" y="3072257"/>
            <a:ext cx="1181874" cy="588174"/>
          </a:xfrm>
          <a:prstGeom prst="bentConnector3">
            <a:avLst>
              <a:gd name="adj1" fmla="val 6767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065BCE6A-BE3E-3BAF-1A19-634E9895336D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rot="16200000" flipH="1">
            <a:off x="5893454" y="2977952"/>
            <a:ext cx="1179553" cy="774461"/>
          </a:xfrm>
          <a:prstGeom prst="bentConnector3">
            <a:avLst>
              <a:gd name="adj1" fmla="val 68122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1439E231-6714-5D01-327E-283B16CE98CB}"/>
              </a:ext>
            </a:extLst>
          </p:cNvPr>
          <p:cNvCxnSpPr>
            <a:cxnSpLocks/>
            <a:stCxn id="6" idx="2"/>
            <a:endCxn id="16" idx="0"/>
          </p:cNvCxnSpPr>
          <p:nvPr/>
        </p:nvCxnSpPr>
        <p:spPr>
          <a:xfrm rot="16200000" flipH="1">
            <a:off x="6574772" y="2296635"/>
            <a:ext cx="1179553" cy="2137096"/>
          </a:xfrm>
          <a:prstGeom prst="bentConnector3">
            <a:avLst>
              <a:gd name="adj1" fmla="val 68122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514281E9-AC66-AAC0-85DE-26E9B5551EF1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rot="16200000" flipH="1">
            <a:off x="7256088" y="1615319"/>
            <a:ext cx="1179553" cy="3499728"/>
          </a:xfrm>
          <a:prstGeom prst="bentConnector3">
            <a:avLst>
              <a:gd name="adj1" fmla="val 68122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B1886242-44A1-99D5-183C-8B71E93659C7}"/>
              </a:ext>
            </a:extLst>
          </p:cNvPr>
          <p:cNvSpPr/>
          <p:nvPr/>
        </p:nvSpPr>
        <p:spPr>
          <a:xfrm>
            <a:off x="2496060" y="5494099"/>
            <a:ext cx="7529596" cy="52562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Each hydrodynamic simulation has an N-body counterpart</a:t>
            </a:r>
          </a:p>
        </p:txBody>
      </p:sp>
    </p:spTree>
    <p:extLst>
      <p:ext uri="{BB962C8B-B14F-4D97-AF65-F5344CB8AC3E}">
        <p14:creationId xmlns:p14="http://schemas.microsoft.com/office/powerpoint/2010/main" val="2618910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113</Words>
  <Application>Microsoft Macintosh PowerPoint</Application>
  <PresentationFormat>Widescreen</PresentationFormat>
  <Paragraphs>43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Villaescusa-Navarro</dc:creator>
  <cp:lastModifiedBy>Francisco Villaescusa-Navarro</cp:lastModifiedBy>
  <cp:revision>28</cp:revision>
  <dcterms:created xsi:type="dcterms:W3CDTF">2020-12-29T01:15:57Z</dcterms:created>
  <dcterms:modified xsi:type="dcterms:W3CDTF">2023-05-12T20:29:24Z</dcterms:modified>
</cp:coreProperties>
</file>

<file path=docProps/thumbnail.jpeg>
</file>